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D9F"/>
    <a:srgbClr val="FAD938"/>
    <a:srgbClr val="429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93D4F-CE4A-441D-AABF-A4BB13ABCA00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37F08-13B7-41F9-B6E5-61C6B2C0C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6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8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4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581F-9441-4764-A7EA-4B5264DC5F0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F3A0-C07C-41AF-B0E9-A4445CA1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31B69E-EE7B-4875-AC36-7713D7E91D81}"/>
              </a:ext>
            </a:extLst>
          </p:cNvPr>
          <p:cNvSpPr txBox="1"/>
          <p:nvPr/>
        </p:nvSpPr>
        <p:spPr>
          <a:xfrm>
            <a:off x="130661" y="200192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/>
              <a:t>你的專題叫做什麼？：＿＿＿＿＿＿＿＿＿＿＿＿＿＿＿</a:t>
            </a:r>
            <a:endParaRPr lang="en-US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6A3C9-7AE3-4436-B19C-E605E41D9657}"/>
              </a:ext>
            </a:extLst>
          </p:cNvPr>
          <p:cNvSpPr/>
          <p:nvPr/>
        </p:nvSpPr>
        <p:spPr>
          <a:xfrm>
            <a:off x="0" y="-10375"/>
            <a:ext cx="6858000" cy="125908"/>
          </a:xfrm>
          <a:prstGeom prst="rect">
            <a:avLst/>
          </a:prstGeom>
          <a:solidFill>
            <a:srgbClr val="429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4A0DD-FAA6-461E-A65E-F312C7F91A62}"/>
              </a:ext>
            </a:extLst>
          </p:cNvPr>
          <p:cNvSpPr/>
          <p:nvPr/>
        </p:nvSpPr>
        <p:spPr>
          <a:xfrm>
            <a:off x="0" y="9780092"/>
            <a:ext cx="6858000" cy="125908"/>
          </a:xfrm>
          <a:prstGeom prst="rect">
            <a:avLst/>
          </a:prstGeom>
          <a:solidFill>
            <a:srgbClr val="FAD9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A2B46-4B1F-4D8A-A4CD-3C75378842D3}"/>
              </a:ext>
            </a:extLst>
          </p:cNvPr>
          <p:cNvSpPr txBox="1"/>
          <p:nvPr/>
        </p:nvSpPr>
        <p:spPr>
          <a:xfrm>
            <a:off x="130661" y="631001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/>
              <a:t>這專題是關於什麼的？：＿＿＿＿＿＿＿＿＿＿＿＿＿＿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9F3D92-3E6C-4331-B81C-F21162ADAE8A}"/>
              </a:ext>
            </a:extLst>
          </p:cNvPr>
          <p:cNvSpPr txBox="1"/>
          <p:nvPr/>
        </p:nvSpPr>
        <p:spPr>
          <a:xfrm>
            <a:off x="130661" y="1061810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/>
              <a:t>你用了什麼材料？</a:t>
            </a:r>
            <a:endParaRPr lang="en-US" sz="2000" b="1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EB2CF21-4D5D-4C52-9857-9B421792D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15803"/>
              </p:ext>
            </p:extLst>
          </p:nvPr>
        </p:nvGraphicFramePr>
        <p:xfrm>
          <a:off x="130661" y="1554541"/>
          <a:ext cx="6543918" cy="1771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653">
                  <a:extLst>
                    <a:ext uri="{9D8B030D-6E8A-4147-A177-3AD203B41FA5}">
                      <a16:colId xmlns:a16="http://schemas.microsoft.com/office/drawing/2014/main" val="1692263452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620250964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4038311559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2084984315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4027523707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1607862886"/>
                    </a:ext>
                  </a:extLst>
                </a:gridCol>
              </a:tblGrid>
              <a:tr h="32657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第一種材料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第二種材料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第三種材料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43836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980252315"/>
                  </a:ext>
                </a:extLst>
              </a:tr>
              <a:tr h="111820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77189148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497F35-8687-4DE6-AD7E-4139200F8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80636"/>
              </p:ext>
            </p:extLst>
          </p:nvPr>
        </p:nvGraphicFramePr>
        <p:xfrm>
          <a:off x="130661" y="3358690"/>
          <a:ext cx="6543918" cy="1771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653">
                  <a:extLst>
                    <a:ext uri="{9D8B030D-6E8A-4147-A177-3AD203B41FA5}">
                      <a16:colId xmlns:a16="http://schemas.microsoft.com/office/drawing/2014/main" val="1692263452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620250964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4038311559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2084984315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4027523707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val="1607862886"/>
                    </a:ext>
                  </a:extLst>
                </a:gridCol>
              </a:tblGrid>
              <a:tr h="32657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第四種材料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第五種材料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第六種材料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43836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材料名稱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數目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980252315"/>
                  </a:ext>
                </a:extLst>
              </a:tr>
              <a:tr h="111820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771891486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5E792241-F6F2-4763-9F99-AEC8E5B45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65079"/>
              </p:ext>
            </p:extLst>
          </p:nvPr>
        </p:nvGraphicFramePr>
        <p:xfrm>
          <a:off x="130659" y="5164744"/>
          <a:ext cx="6543918" cy="675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541">
                  <a:extLst>
                    <a:ext uri="{9D8B030D-6E8A-4147-A177-3AD203B41FA5}">
                      <a16:colId xmlns:a16="http://schemas.microsoft.com/office/drawing/2014/main" val="3210773145"/>
                    </a:ext>
                  </a:extLst>
                </a:gridCol>
                <a:gridCol w="5455377">
                  <a:extLst>
                    <a:ext uri="{9D8B030D-6E8A-4147-A177-3AD203B41FA5}">
                      <a16:colId xmlns:a16="http://schemas.microsoft.com/office/drawing/2014/main" val="4238488563"/>
                    </a:ext>
                  </a:extLst>
                </a:gridCol>
              </a:tblGrid>
              <a:tr h="6757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/>
                        <a:t>更多材料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539194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B9892A07-9871-41D2-A0EE-B68883E4E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9212"/>
              </p:ext>
            </p:extLst>
          </p:nvPr>
        </p:nvGraphicFramePr>
        <p:xfrm>
          <a:off x="130659" y="6442897"/>
          <a:ext cx="6543917" cy="327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917">
                  <a:extLst>
                    <a:ext uri="{9D8B030D-6E8A-4147-A177-3AD203B41FA5}">
                      <a16:colId xmlns:a16="http://schemas.microsoft.com/office/drawing/2014/main" val="1304204849"/>
                    </a:ext>
                  </a:extLst>
                </a:gridCol>
              </a:tblGrid>
              <a:tr h="327654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8045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35C3960-5A39-48CD-803D-B1EF30708FD3}"/>
              </a:ext>
            </a:extLst>
          </p:cNvPr>
          <p:cNvSpPr txBox="1"/>
          <p:nvPr/>
        </p:nvSpPr>
        <p:spPr>
          <a:xfrm>
            <a:off x="130659" y="6073565"/>
            <a:ext cx="1748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b="1" dirty="0"/>
              <a:t>專題設計圖樣：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0532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31B69E-EE7B-4875-AC36-7713D7E91D81}"/>
              </a:ext>
            </a:extLst>
          </p:cNvPr>
          <p:cNvSpPr txBox="1"/>
          <p:nvPr/>
        </p:nvSpPr>
        <p:spPr>
          <a:xfrm>
            <a:off x="130661" y="200192"/>
            <a:ext cx="5690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/>
              <a:t>介紹一下你如何製作是次專題／作品？</a:t>
            </a:r>
            <a:endParaRPr lang="en-US" altLang="zh-TW" sz="2000" b="1" dirty="0"/>
          </a:p>
          <a:p>
            <a:r>
              <a:rPr lang="zh-TW" altLang="en-US" sz="2000" b="1" dirty="0"/>
              <a:t>請列出製作步驟，並運用文字及圖片展示出來。</a:t>
            </a:r>
            <a:endParaRPr lang="en-US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6A3C9-7AE3-4436-B19C-E605E41D9657}"/>
              </a:ext>
            </a:extLst>
          </p:cNvPr>
          <p:cNvSpPr/>
          <p:nvPr/>
        </p:nvSpPr>
        <p:spPr>
          <a:xfrm>
            <a:off x="0" y="-10375"/>
            <a:ext cx="6858000" cy="125908"/>
          </a:xfrm>
          <a:prstGeom prst="rect">
            <a:avLst/>
          </a:prstGeom>
          <a:solidFill>
            <a:srgbClr val="FAD9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4A0DD-FAA6-461E-A65E-F312C7F91A62}"/>
              </a:ext>
            </a:extLst>
          </p:cNvPr>
          <p:cNvSpPr/>
          <p:nvPr/>
        </p:nvSpPr>
        <p:spPr>
          <a:xfrm>
            <a:off x="0" y="9780092"/>
            <a:ext cx="6858000" cy="125908"/>
          </a:xfrm>
          <a:prstGeom prst="rect">
            <a:avLst/>
          </a:prstGeom>
          <a:solidFill>
            <a:srgbClr val="136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967742E-47B9-4456-93AF-A018A477B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12816"/>
              </p:ext>
            </p:extLst>
          </p:nvPr>
        </p:nvGraphicFramePr>
        <p:xfrm>
          <a:off x="130660" y="992735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步驟（一）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9FCA5854-FE30-4A04-B482-693754892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763668"/>
              </p:ext>
            </p:extLst>
          </p:nvPr>
        </p:nvGraphicFramePr>
        <p:xfrm>
          <a:off x="130660" y="2425531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步驟（二）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FAA67249-1AB6-4DE2-AEC0-533DE02B6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55438"/>
              </p:ext>
            </p:extLst>
          </p:nvPr>
        </p:nvGraphicFramePr>
        <p:xfrm>
          <a:off x="130660" y="3887336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步驟（三）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EA85A5EF-5CAE-48FA-8AB4-6A600E7B7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47556"/>
              </p:ext>
            </p:extLst>
          </p:nvPr>
        </p:nvGraphicFramePr>
        <p:xfrm>
          <a:off x="130660" y="5333360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步驟（四）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AA7363DF-BC0C-4441-AD73-728EB0459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4007"/>
              </p:ext>
            </p:extLst>
          </p:nvPr>
        </p:nvGraphicFramePr>
        <p:xfrm>
          <a:off x="130660" y="6819209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步驟（五）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E6332215-800A-42DC-A6D2-69029279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6470"/>
              </p:ext>
            </p:extLst>
          </p:nvPr>
        </p:nvGraphicFramePr>
        <p:xfrm>
          <a:off x="130660" y="8294243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dirty="0"/>
                        <a:t>步驟（六）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700" dirty="0"/>
                        <a:t>圖片：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2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0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153</Words>
  <Application>Microsoft Office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25</cp:revision>
  <cp:lastPrinted>2021-07-27T08:20:07Z</cp:lastPrinted>
  <dcterms:created xsi:type="dcterms:W3CDTF">2021-07-27T08:01:36Z</dcterms:created>
  <dcterms:modified xsi:type="dcterms:W3CDTF">2021-07-27T08:20:24Z</dcterms:modified>
</cp:coreProperties>
</file>