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36D9F"/>
    <a:srgbClr val="FAD938"/>
    <a:srgbClr val="429B4B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20027" autoAdjust="0"/>
    <p:restoredTop sz="94660"/>
  </p:normalViewPr>
  <p:slideViewPr>
    <p:cSldViewPr snapToGrid="0">
      <p:cViewPr>
        <p:scale>
          <a:sx n="150" d="100"/>
          <a:sy n="150" d="100"/>
        </p:scale>
        <p:origin x="-2792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93D4F-CE4A-441D-AABF-A4BB13ABCA00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35075"/>
            <a:ext cx="23066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37F08-13B7-41F9-B6E5-61C6B2C0C1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234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8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65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306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183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948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615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224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125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26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8935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334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348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581F-9441-4764-A7EA-4B5264DC5F0B}" type="datetimeFigureOut">
              <a:rPr lang="en-US" smtClean="0"/>
              <a:pPr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6F3A0-C07C-41AF-B0E9-A4445CA1A7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019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31B69E-EE7B-4875-AC36-7713D7E91D81}"/>
              </a:ext>
            </a:extLst>
          </p:cNvPr>
          <p:cNvSpPr txBox="1"/>
          <p:nvPr/>
        </p:nvSpPr>
        <p:spPr>
          <a:xfrm>
            <a:off x="130661" y="200192"/>
            <a:ext cx="6727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smtClean="0"/>
              <a:t>What is your</a:t>
            </a:r>
            <a:r>
              <a:rPr sz="2000" dirty="0" smtClean="0"/>
              <a:t> </a:t>
            </a:r>
            <a:r>
              <a:rPr lang="en-US" sz="2000" dirty="0" smtClean="0"/>
              <a:t>project</a:t>
            </a:r>
            <a:r>
              <a:rPr sz="2000" dirty="0" smtClean="0"/>
              <a:t> calle</a:t>
            </a:r>
            <a:r>
              <a:rPr lang="en-US" sz="2000" dirty="0" err="1" smtClean="0"/>
              <a:t>d</a:t>
            </a:r>
            <a:r>
              <a:rPr lang="en-US" sz="2000" dirty="0" smtClean="0"/>
              <a:t> ? </a:t>
            </a:r>
            <a:r>
              <a:rPr lang="zh-TW" altLang="en-US" sz="2000" b="1" dirty="0" smtClean="0"/>
              <a:t>＿＿＿＿＿＿＿＿＿＿＿＿＿</a:t>
            </a:r>
            <a:endParaRPr lang="en-US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E6A3C9-7AE3-4436-B19C-E605E41D9657}"/>
              </a:ext>
            </a:extLst>
          </p:cNvPr>
          <p:cNvSpPr/>
          <p:nvPr/>
        </p:nvSpPr>
        <p:spPr>
          <a:xfrm>
            <a:off x="0" y="-10375"/>
            <a:ext cx="6858000" cy="125908"/>
          </a:xfrm>
          <a:prstGeom prst="rect">
            <a:avLst/>
          </a:prstGeom>
          <a:solidFill>
            <a:srgbClr val="429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C4A0DD-FAA6-461E-A65E-F312C7F91A62}"/>
              </a:ext>
            </a:extLst>
          </p:cNvPr>
          <p:cNvSpPr/>
          <p:nvPr/>
        </p:nvSpPr>
        <p:spPr>
          <a:xfrm>
            <a:off x="0" y="9780092"/>
            <a:ext cx="6858000" cy="125908"/>
          </a:xfrm>
          <a:prstGeom prst="rect">
            <a:avLst/>
          </a:prstGeom>
          <a:solidFill>
            <a:srgbClr val="FAD9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31A2B46-4B1F-4D8A-A4CD-3C75378842D3}"/>
              </a:ext>
            </a:extLst>
          </p:cNvPr>
          <p:cNvSpPr txBox="1"/>
          <p:nvPr/>
        </p:nvSpPr>
        <p:spPr>
          <a:xfrm>
            <a:off x="143933" y="631001"/>
            <a:ext cx="6714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smtClean="0"/>
              <a:t>What</a:t>
            </a:r>
            <a:r>
              <a:rPr lang="en-US" sz="2000" dirty="0" smtClean="0"/>
              <a:t> is </a:t>
            </a:r>
            <a:r>
              <a:rPr sz="2000" dirty="0" smtClean="0"/>
              <a:t>this </a:t>
            </a:r>
            <a:r>
              <a:rPr lang="en-US" sz="2000" dirty="0" smtClean="0"/>
              <a:t>project</a:t>
            </a:r>
            <a:r>
              <a:rPr sz="2000" dirty="0" smtClean="0"/>
              <a:t> about</a:t>
            </a:r>
            <a:r>
              <a:rPr lang="en-US" sz="2000" dirty="0" smtClean="0"/>
              <a:t> ?</a:t>
            </a:r>
            <a:r>
              <a:rPr lang="en-US" sz="2000" b="1" dirty="0" smtClean="0"/>
              <a:t> </a:t>
            </a:r>
            <a:r>
              <a:rPr lang="zh-TW" altLang="en-US" sz="2000" b="1" dirty="0" smtClean="0"/>
              <a:t>＿＿＿＿＿＿＿＿＿＿＿＿＿</a:t>
            </a:r>
            <a:endParaRPr lang="en-US" sz="2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9F3D92-3E6C-4331-B81C-F21162ADAE8A}"/>
              </a:ext>
            </a:extLst>
          </p:cNvPr>
          <p:cNvSpPr txBox="1"/>
          <p:nvPr/>
        </p:nvSpPr>
        <p:spPr>
          <a:xfrm>
            <a:off x="130661" y="1061810"/>
            <a:ext cx="6625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dirty="0" smtClean="0"/>
              <a:t>What materials did you </a:t>
            </a:r>
            <a:r>
              <a:rPr sz="2000" dirty="0" smtClean="0"/>
              <a:t>use</a:t>
            </a:r>
            <a:r>
              <a:rPr lang="en-US" sz="2000" dirty="0" smtClean="0"/>
              <a:t> </a:t>
            </a:r>
            <a:r>
              <a:rPr sz="2000" dirty="0" smtClean="0"/>
              <a:t>?</a:t>
            </a:r>
            <a:r>
              <a:rPr lang="en-US" sz="2000" dirty="0" smtClean="0"/>
              <a:t> </a:t>
            </a:r>
            <a:r>
              <a:rPr lang="zh-TW" altLang="en-US" sz="2000" b="1" dirty="0" smtClean="0"/>
              <a:t>＿＿＿＿＿＿＿＿＿＿＿＿＿</a:t>
            </a:r>
            <a:endParaRPr lang="en-US" sz="2000" b="1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B2CF21-4D5D-4C52-9857-9B421792D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72315803"/>
              </p:ext>
            </p:extLst>
          </p:nvPr>
        </p:nvGraphicFramePr>
        <p:xfrm>
          <a:off x="130661" y="1554541"/>
          <a:ext cx="6543918" cy="1909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92263452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20250964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38311559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84984315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27523707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07862886"/>
                    </a:ext>
                  </a:extLst>
                </a:gridCol>
              </a:tblGrid>
              <a:tr h="3265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sz="1800" dirty="0" smtClean="0"/>
                        <a:t>irst material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S</a:t>
                      </a:r>
                      <a:r>
                        <a:rPr sz="1800" dirty="0" smtClean="0"/>
                        <a:t>econd material</a:t>
                      </a:r>
                      <a:endParaRPr sz="1800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sz="1800" dirty="0" smtClean="0"/>
                        <a:t>Th</a:t>
                      </a:r>
                      <a:r>
                        <a:rPr lang="en-US" sz="1800" dirty="0" err="1" smtClean="0"/>
                        <a:t>ird</a:t>
                      </a:r>
                      <a:r>
                        <a:rPr sz="1800" dirty="0" smtClean="0"/>
                        <a:t> material</a:t>
                      </a:r>
                      <a:endParaRPr sz="1800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3043836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980252315"/>
                  </a:ext>
                </a:extLst>
              </a:tr>
              <a:tr h="111820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7189148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497F35-8687-4DE6-AD7E-4139200F8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6680636"/>
              </p:ext>
            </p:extLst>
          </p:nvPr>
        </p:nvGraphicFramePr>
        <p:xfrm>
          <a:off x="130661" y="3358690"/>
          <a:ext cx="6543918" cy="1909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92263452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620250964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38311559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84984315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027523707"/>
                    </a:ext>
                  </a:extLst>
                </a:gridCol>
                <a:gridCol w="10906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607862886"/>
                    </a:ext>
                  </a:extLst>
                </a:gridCol>
              </a:tblGrid>
              <a:tr h="3265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r>
                        <a:rPr sz="1800" dirty="0" smtClean="0"/>
                        <a:t>ourth material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Fif</a:t>
                      </a:r>
                      <a:r>
                        <a:rPr sz="1800" dirty="0" smtClean="0"/>
                        <a:t>th material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sz="1800" dirty="0" smtClean="0"/>
                        <a:t>ixth material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23043836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</a:t>
                      </a:r>
                      <a:r>
                        <a:rPr sz="1800" dirty="0" smtClean="0"/>
                        <a:t>ame</a:t>
                      </a:r>
                      <a:endParaRPr lang="en-US" sz="1700" b="1" dirty="0"/>
                    </a:p>
                  </a:txBody>
                  <a:tcPr marL="65314" marR="65314" marT="32657" marB="3265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700" b="0" i="0" dirty="0" smtClean="0"/>
                        <a:t>Quantity</a:t>
                      </a:r>
                      <a:endParaRPr lang="en-US" sz="1700" b="0" i="0" dirty="0"/>
                    </a:p>
                  </a:txBody>
                  <a:tcPr marL="65314" marR="65314" marT="32657" marB="32657" anchor="ctr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980252315"/>
                  </a:ext>
                </a:extLst>
              </a:tr>
              <a:tr h="1118205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771891486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E792241-F6F2-4763-9F99-AEC8E5B456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9265079"/>
              </p:ext>
            </p:extLst>
          </p:nvPr>
        </p:nvGraphicFramePr>
        <p:xfrm>
          <a:off x="130659" y="5164744"/>
          <a:ext cx="6543918" cy="69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8541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3210773145"/>
                    </a:ext>
                  </a:extLst>
                </a:gridCol>
                <a:gridCol w="545537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238488563"/>
                    </a:ext>
                  </a:extLst>
                </a:gridCol>
              </a:tblGrid>
              <a:tr h="675740">
                <a:tc>
                  <a:txBody>
                    <a:bodyPr/>
                    <a:lstStyle/>
                    <a:p>
                      <a:pPr algn="ctr"/>
                      <a:r>
                        <a:rPr sz="1800" dirty="0" smtClean="0"/>
                        <a:t>More materials</a:t>
                      </a:r>
                      <a:endParaRPr lang="en-US" sz="17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4246539194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892A07-9871-41D2-A0EE-B68883E4E0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629212"/>
              </p:ext>
            </p:extLst>
          </p:nvPr>
        </p:nvGraphicFramePr>
        <p:xfrm>
          <a:off x="130659" y="6442897"/>
          <a:ext cx="6543917" cy="32765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43917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304204849"/>
                    </a:ext>
                  </a:extLst>
                </a:gridCol>
              </a:tblGrid>
              <a:tr h="327654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204980454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35C3960-5A39-48CD-803D-B1EF30708FD3}"/>
              </a:ext>
            </a:extLst>
          </p:cNvPr>
          <p:cNvSpPr txBox="1"/>
          <p:nvPr/>
        </p:nvSpPr>
        <p:spPr>
          <a:xfrm>
            <a:off x="130659" y="6073565"/>
            <a:ext cx="32814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dirty="0" smtClean="0"/>
              <a:t>Thematic design drawings: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532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31B69E-EE7B-4875-AC36-7713D7E91D81}"/>
              </a:ext>
            </a:extLst>
          </p:cNvPr>
          <p:cNvSpPr txBox="1"/>
          <p:nvPr/>
        </p:nvSpPr>
        <p:spPr>
          <a:xfrm>
            <a:off x="130661" y="200192"/>
            <a:ext cx="62623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2000" dirty="0" smtClean="0"/>
              <a:t>Introduce how you made this</a:t>
            </a:r>
            <a:r>
              <a:rPr sz="2000" dirty="0" smtClean="0"/>
              <a:t> </a:t>
            </a:r>
            <a:r>
              <a:rPr lang="en-US" sz="2000" dirty="0" smtClean="0"/>
              <a:t>project</a:t>
            </a:r>
            <a:r>
              <a:rPr sz="2000" dirty="0" smtClean="0"/>
              <a:t>? Please </a:t>
            </a:r>
            <a:r>
              <a:rPr sz="2000" dirty="0" smtClean="0"/>
              <a:t>list the</a:t>
            </a:r>
            <a:r>
              <a:rPr sz="2000" dirty="0" smtClean="0"/>
              <a:t> </a:t>
            </a:r>
            <a:endParaRPr lang="en-US" sz="2000" dirty="0" smtClean="0"/>
          </a:p>
          <a:p>
            <a:r>
              <a:rPr sz="2000" dirty="0" smtClean="0"/>
              <a:t>production </a:t>
            </a:r>
            <a:r>
              <a:rPr sz="2000" dirty="0" smtClean="0"/>
              <a:t>steps, and use text and pictures to show them.</a:t>
            </a:r>
            <a:endParaRPr lang="en-US" sz="20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E6A3C9-7AE3-4436-B19C-E605E41D9657}"/>
              </a:ext>
            </a:extLst>
          </p:cNvPr>
          <p:cNvSpPr/>
          <p:nvPr/>
        </p:nvSpPr>
        <p:spPr>
          <a:xfrm>
            <a:off x="0" y="-10375"/>
            <a:ext cx="6858000" cy="125908"/>
          </a:xfrm>
          <a:prstGeom prst="rect">
            <a:avLst/>
          </a:prstGeom>
          <a:solidFill>
            <a:srgbClr val="FAD9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C4A0DD-FAA6-461E-A65E-F312C7F91A62}"/>
              </a:ext>
            </a:extLst>
          </p:cNvPr>
          <p:cNvSpPr/>
          <p:nvPr/>
        </p:nvSpPr>
        <p:spPr>
          <a:xfrm>
            <a:off x="0" y="9780092"/>
            <a:ext cx="6858000" cy="125908"/>
          </a:xfrm>
          <a:prstGeom prst="rect">
            <a:avLst/>
          </a:prstGeom>
          <a:solidFill>
            <a:srgbClr val="136D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62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67742E-47B9-4456-93AF-A018A477B4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7712816"/>
              </p:ext>
            </p:extLst>
          </p:nvPr>
        </p:nvGraphicFramePr>
        <p:xfrm>
          <a:off x="130660" y="992735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</a:t>
                      </a:r>
                      <a:r>
                        <a:rPr sz="1800" dirty="0" smtClean="0"/>
                        <a:t>tep </a:t>
                      </a:r>
                      <a:r>
                        <a:rPr lang="en-US" sz="1800" dirty="0" smtClean="0"/>
                        <a:t>1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FCA5854-FE30-4A04-B482-6937548922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763668"/>
              </p:ext>
            </p:extLst>
          </p:nvPr>
        </p:nvGraphicFramePr>
        <p:xfrm>
          <a:off x="130660" y="2425531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sz="1600" dirty="0" smtClean="0"/>
                        <a:t>tep </a:t>
                      </a:r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  <p:graphicFrame>
        <p:nvGraphicFramePr>
          <p:cNvPr id="15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A67249-1AB6-4DE2-AEC0-533DE02B6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4155438"/>
              </p:ext>
            </p:extLst>
          </p:nvPr>
        </p:nvGraphicFramePr>
        <p:xfrm>
          <a:off x="130660" y="3887336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sz="1600" dirty="0" smtClean="0"/>
                        <a:t>tep </a:t>
                      </a:r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  <p:graphicFrame>
        <p:nvGraphicFramePr>
          <p:cNvPr id="16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A85A5EF-5CAE-48FA-8AB4-6A600E7B7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95847556"/>
              </p:ext>
            </p:extLst>
          </p:nvPr>
        </p:nvGraphicFramePr>
        <p:xfrm>
          <a:off x="130660" y="5333360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sz="1600" dirty="0" smtClean="0"/>
                        <a:t>tep </a:t>
                      </a:r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  <p:graphicFrame>
        <p:nvGraphicFramePr>
          <p:cNvPr id="18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7363DF-BC0C-4441-AD73-728EB04597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624007"/>
              </p:ext>
            </p:extLst>
          </p:nvPr>
        </p:nvGraphicFramePr>
        <p:xfrm>
          <a:off x="130660" y="6819209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sz="1600" dirty="0" smtClean="0"/>
                        <a:t>tep </a:t>
                      </a:r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  <p:graphicFrame>
        <p:nvGraphicFramePr>
          <p:cNvPr id="19" name="Tab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6332215-800A-42DC-A6D2-690292794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886470"/>
              </p:ext>
            </p:extLst>
          </p:nvPr>
        </p:nvGraphicFramePr>
        <p:xfrm>
          <a:off x="130660" y="8294243"/>
          <a:ext cx="6586332" cy="1363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03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991293417"/>
                    </a:ext>
                  </a:extLst>
                </a:gridCol>
                <a:gridCol w="3691784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591022958"/>
                    </a:ext>
                  </a:extLst>
                </a:gridCol>
                <a:gridCol w="158951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401482599"/>
                    </a:ext>
                  </a:extLst>
                </a:gridCol>
              </a:tblGrid>
              <a:tr h="13636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r>
                        <a:rPr sz="1600" dirty="0" smtClean="0"/>
                        <a:t>tep </a:t>
                      </a:r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sz="1800" dirty="0" smtClean="0"/>
                        <a:t>picture:</a:t>
                      </a:r>
                      <a:endParaRPr lang="en-US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45702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290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97</Words>
  <Application>Microsoft Office PowerPoint</Application>
  <PresentationFormat>A4 Paper (210x297 mm)</PresentationFormat>
  <Paragraphs>37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</dc:creator>
  <cp:lastModifiedBy>Eric</cp:lastModifiedBy>
  <cp:revision>27</cp:revision>
  <cp:lastPrinted>2021-07-27T08:20:07Z</cp:lastPrinted>
  <dcterms:created xsi:type="dcterms:W3CDTF">2021-08-12T03:08:18Z</dcterms:created>
  <dcterms:modified xsi:type="dcterms:W3CDTF">2021-08-12T03:22:09Z</dcterms:modified>
</cp:coreProperties>
</file>